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6"/>
  </p:notesMasterIdLst>
  <p:sldIdLst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6" r:id="rId16"/>
    <p:sldId id="271" r:id="rId17"/>
    <p:sldId id="273" r:id="rId18"/>
    <p:sldId id="272" r:id="rId19"/>
    <p:sldId id="274" r:id="rId20"/>
    <p:sldId id="277" r:id="rId21"/>
    <p:sldId id="275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707" autoAdjust="0"/>
  </p:normalViewPr>
  <p:slideViewPr>
    <p:cSldViewPr>
      <p:cViewPr>
        <p:scale>
          <a:sx n="75" d="100"/>
          <a:sy n="75" d="100"/>
        </p:scale>
        <p:origin x="-258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6C79C1-2A9D-46B5-9E0B-0FA3C4F07AE9}" type="datetimeFigureOut">
              <a:rPr lang="en-US"/>
              <a:pPr>
                <a:defRPr/>
              </a:pPr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ACAF60-504B-45A3-BDB1-1B7938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791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73063"/>
            <a:ext cx="14398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949280"/>
            <a:ext cx="7633648" cy="41034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11CAC823-C914-47A8-B1E8-ECC3F565C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03C1E88-2C31-43C5-B9E7-CBF05C92C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>
            <a:lvl1pPr>
              <a:defRPr>
                <a:solidFill>
                  <a:srgbClr val="00AE9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63D93230-3319-439A-A5B3-B0FBD814CA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767B9C8E-9AAD-40C5-A1F4-CEA2254331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3168BD5-AF14-4192-B2C9-65DAEBC4A2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9D3E613-BA53-4416-ACE2-11F480942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886B283F-3508-409E-854A-FB93B4FF4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13D2775-473D-442F-BA52-492D9D0CE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 </a:t>
            </a:r>
            <a:fld id="{2184E3F7-0A6D-402E-9A10-86793C1DC96E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704137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Font typeface="Arial" pitchFamily="84" charset="0"/>
        <a:defRPr kern="120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ts val="600"/>
        </a:spcBef>
        <a:spcAft>
          <a:spcPct val="0"/>
        </a:spcAft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fontAlgn="base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898525" indent="-287338" algn="l" rtl="0" fontAlgn="base">
        <a:spcBef>
          <a:spcPts val="600"/>
        </a:spcBef>
        <a:spcAft>
          <a:spcPct val="0"/>
        </a:spcAft>
        <a:buFont typeface="Arial" pitchFamily="84" charset="0"/>
        <a:buChar char="–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431925" indent="-263525" algn="l" rtl="0" fontAlgn="base">
        <a:spcBef>
          <a:spcPct val="20000"/>
        </a:spcBef>
        <a:spcAft>
          <a:spcPct val="0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Prostate cancer and ethnicity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Luke </a:t>
            </a:r>
            <a:r>
              <a:rPr lang="en-GB" sz="2800" dirty="0" err="1" smtClean="0"/>
              <a:t>Hounsome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Public Health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‘Hear me now’ workshop - Oxford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26% of new cases of cancer in men in England.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Note the large difference between </a:t>
            </a:r>
            <a:r>
              <a:rPr lang="en-US" dirty="0" err="1" smtClean="0">
                <a:latin typeface="Arial" pitchFamily="84" charset="0"/>
              </a:rPr>
              <a:t>Oxfordshire</a:t>
            </a:r>
            <a:r>
              <a:rPr lang="en-US" dirty="0" smtClean="0">
                <a:latin typeface="Arial" pitchFamily="84" charset="0"/>
              </a:rPr>
              <a:t> and England. England data much more reliable due to more cases.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Percentage of all cancer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12% of cancer deaths and 4% of all deaths in men in England.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7% and 3% respectively.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Percentage of all cancer deaths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Percentage of all deaths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 - stage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Stage data is only available for 26% of newly diagnosed prostate cancers. The following is expressed as percentage of cases where the stage is known.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88157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Localised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53% (243)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47% (92)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52% (10,075)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40% (36)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(21)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61% (3,800)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Locally 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(79)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24% (46)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15% (2,961)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 (18)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11%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(1,066)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30% (140)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(56)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(6,182)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(445)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43% (20)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22% (1,384)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incidence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13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6878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incidence in England – adjusted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mortality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mortality in England – adjusted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do all these numbers mean?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getting prostate cancer is over double (RR 2.3) for black men, but nearly half (RR 0.54)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dying from prostate cancer is about double (RR 2.06) for black men, and under half (RR 0.46)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about the individual?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getting prostate cancer is 27% for a black man, 7%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12% for a white man.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dying from prostate cancer is 8% for a black man, 2%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4% for a white man.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all stages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03393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localised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Summary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is the picture on prostate cancer in Oxford?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How does this compare to the whole of England?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Does your ethnicity affect your risk and outcomes?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survival in England – locally advanced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ea typeface="+mj-ea"/>
                <a:cs typeface="+mj-cs"/>
              </a:rPr>
              <a:t>Prostate cancer survival in England – advanced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846800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Where do the data come from?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All newly diagnosed cases of cancer are registered by a regional office of the national Cancer Registration Service.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Deaths from cancer from the Office for National Statistics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Ethnicity from hospital records – will discuss this later…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Oxfordshire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1,341 new cases of prostate cancer – 447 per year on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2924944"/>
          <a:ext cx="8136900" cy="326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recorded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 of population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Oxfordshire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330 deaths from prostate cancer – 110 per year on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2924944"/>
          <a:ext cx="8136900" cy="242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97%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recorded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99%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Oxfordshire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27% of new cases of cancer in men in </a:t>
            </a:r>
            <a:r>
              <a:rPr lang="en-US" dirty="0" err="1" smtClean="0">
                <a:latin typeface="Arial" pitchFamily="84" charset="0"/>
              </a:rPr>
              <a:t>Oxfordshire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Why the large percentage for unknown? Surgical intervention for prostate cancer relatively low, about 16%, which is the main source of ethnicity data.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Percentage of all cancer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Oxfordshire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15% of cancer deaths and 6% of all deaths in men in </a:t>
            </a:r>
            <a:r>
              <a:rPr lang="en-US" dirty="0" err="1" smtClean="0">
                <a:latin typeface="Arial" pitchFamily="84" charset="0"/>
              </a:rPr>
              <a:t>Oxfordshire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10% and 5% respectively.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Percentage of all cancer deaths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Percentage of all deaths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102,252 new cases of prostate cancer – 34,084 per year on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2924944"/>
          <a:ext cx="8136900" cy="326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2,402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1,097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71,620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533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26,354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70%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recorded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 of population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87%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24,363 deaths from prostate cancer – 8,121 per year on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2924944"/>
          <a:ext cx="8136900" cy="242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010"/>
                <a:gridCol w="1107315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Number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584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22,238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1,116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0.2%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Percentage</a:t>
                      </a:r>
                      <a:r>
                        <a:rPr lang="en-GB" baseline="0" dirty="0" smtClean="0"/>
                        <a:t> of recorded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96%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0.3%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F871F3-2071-4399-8D96-B928C5D0A8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8ACD2BD-04D3-4C4A-8CD1-55AC3B241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4B9D1-2F24-4827-8491-39A36301D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1269</Words>
  <Application>Microsoft Office PowerPoint</Application>
  <PresentationFormat>On-screen Show (4:3)</PresentationFormat>
  <Paragraphs>344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Prostate cancer and ethnicity  Luke Hounsome Public Health England</vt:lpstr>
      <vt:lpstr>Summary</vt:lpstr>
      <vt:lpstr>Where do the data come from?</vt:lpstr>
      <vt:lpstr>Prostate cancer in Oxfordshire</vt:lpstr>
      <vt:lpstr>Prostate cancer in Oxfordshire</vt:lpstr>
      <vt:lpstr>Prostate cancer in Oxfordshire</vt:lpstr>
      <vt:lpstr>Prostate cancer in Oxfordshire</vt:lpstr>
      <vt:lpstr>Prostate cancer in England</vt:lpstr>
      <vt:lpstr>Prostate cancer in England</vt:lpstr>
      <vt:lpstr>Prostate cancer in England</vt:lpstr>
      <vt:lpstr>Prostate cancer in England</vt:lpstr>
      <vt:lpstr>Prostate cancer in England - stage</vt:lpstr>
      <vt:lpstr>Prostate cancer incidence in England – by age</vt:lpstr>
      <vt:lpstr>Prostate cancer incidence in England – adjusted</vt:lpstr>
      <vt:lpstr>Prostate cancer mortality in England – by age</vt:lpstr>
      <vt:lpstr>Prostate cancer mortality in England – adjusted</vt:lpstr>
      <vt:lpstr>Prostate cancer in England</vt:lpstr>
      <vt:lpstr>Prostate cancer survival in England – all stages</vt:lpstr>
      <vt:lpstr>Prostate cancer survival in England – localised</vt:lpstr>
      <vt:lpstr>Prostate cancer survival in England – locally advanced</vt:lpstr>
      <vt:lpstr>Prostate cancer survival in England – advanced</vt:lpstr>
    </vt:vector>
  </TitlesOfParts>
  <Company>Cabinet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Hemmings</dc:creator>
  <cp:lastModifiedBy>lhounsome</cp:lastModifiedBy>
  <cp:revision>138</cp:revision>
  <dcterms:created xsi:type="dcterms:W3CDTF">2012-10-10T09:02:29Z</dcterms:created>
  <dcterms:modified xsi:type="dcterms:W3CDTF">2013-08-13T11:07:54Z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</Properties>
</file>