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70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Childhood cancer registration in England: 2015 to 2016</a:t>
            </a:r>
            <a:r>
              <a:rPr lang="en-GB" b="1" dirty="0" smtClean="0"/>
              <a:t>,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dirty="0"/>
              <a:t>National Cancer Registration and Analysis </a:t>
            </a:r>
            <a:r>
              <a:rPr lang="en-GB" dirty="0" smtClean="0"/>
              <a:t>Service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i="1" dirty="0" smtClean="0"/>
              <a:t>Charts from the report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11582" cy="4176464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77221" cy="4320480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8" y="1052736"/>
            <a:ext cx="7348407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373657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49880" cy="4274893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0" y="980728"/>
            <a:ext cx="7400743" cy="4392488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455393" cy="4320480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09603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498634" cy="4320480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5130" cy="4259518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0475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 smtClean="0"/>
              <a:t>Childhood </a:t>
            </a:r>
            <a:r>
              <a:rPr lang="en-GB" b="1" dirty="0"/>
              <a:t>cancer registration in England: 2015 to </a:t>
            </a:r>
            <a:r>
              <a:rPr lang="en-GB" b="1" dirty="0" smtClean="0"/>
              <a:t>2016 </a:t>
            </a:r>
          </a:p>
          <a:p>
            <a:pPr algn="ctr"/>
            <a:r>
              <a:rPr lang="en-GB" dirty="0" smtClean="0"/>
              <a:t>National </a:t>
            </a:r>
            <a:r>
              <a:rPr lang="en-GB" dirty="0"/>
              <a:t>Cancer Registration and Analysis </a:t>
            </a:r>
            <a:r>
              <a:rPr lang="en-GB" dirty="0" smtClean="0"/>
              <a:t>Service, Public Health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24069" cy="4175714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71961" cy="4111665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38619" cy="4158356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725127" cy="4392488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07352" cy="4392488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4" y="1052737"/>
            <a:ext cx="7378925" cy="4248471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45117" cy="4255974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51867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89631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918903" cy="4176464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549410" cy="4310690"/>
          </a:xfrm>
        </p:spPr>
      </p:pic>
    </p:spTree>
    <p:extLst>
      <p:ext uri="{BB962C8B-B14F-4D97-AF65-F5344CB8AC3E}">
        <p14:creationId xmlns:p14="http://schemas.microsoft.com/office/powerpoint/2010/main" val="6514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166611" cy="4171446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0" y="1052737"/>
            <a:ext cx="7071829" cy="4320480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7329680" cy="4163080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87398" cy="4237384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12508" cy="3971315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176137" cy="4109970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13956" cy="4196532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185464" cy="4104456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09479" cy="4107349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415977" cy="4260004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305297" cy="4195011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449032" cy="4304887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62536" cy="4248472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03455" cy="4056515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301101" cy="4184777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62435" cy="4162481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343313" cy="4248472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36434" cy="4176464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548088" cy="4176464"/>
          </a:xfrm>
        </p:spPr>
      </p:pic>
    </p:spTree>
    <p:extLst>
      <p:ext uri="{BB962C8B-B14F-4D97-AF65-F5344CB8AC3E}">
        <p14:creationId xmlns:p14="http://schemas.microsoft.com/office/powerpoint/2010/main" val="3567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681608" cy="3916108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827906" cy="3976919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53423" cy="4176464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86626" cy="4320480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915302" cy="4176464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7068494" cy="4392488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7022595" cy="4044929"/>
          </a:xfrm>
        </p:spPr>
      </p:pic>
    </p:spTree>
    <p:extLst>
      <p:ext uri="{BB962C8B-B14F-4D97-AF65-F5344CB8AC3E}">
        <p14:creationId xmlns:p14="http://schemas.microsoft.com/office/powerpoint/2010/main" val="1516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925587" cy="3960440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70154" cy="4032448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63086" cy="4248472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292412" cy="4176464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78925" cy="4248472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380821" cy="4320480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080853" cy="4032448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190427" cy="4088674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359065" cy="4176464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099366" cy="4093715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531414" cy="4308562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6593526" cy="5935076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148051" cy="5760640"/>
          </a:xfrm>
        </p:spPr>
      </p:pic>
    </p:spTree>
    <p:extLst>
      <p:ext uri="{BB962C8B-B14F-4D97-AF65-F5344CB8AC3E}">
        <p14:creationId xmlns:p14="http://schemas.microsoft.com/office/powerpoint/2010/main" val="40852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81859" cy="4248472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72808" cy="4193727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 dirty="0"/>
              <a:t>Childhood cancer registration in England: 2015 to 2016 </a:t>
            </a:r>
          </a:p>
          <a:p>
            <a:pPr algn="ctr"/>
            <a:r>
              <a:rPr lang="en-GB" dirty="0"/>
              <a:t>National Cancer Registration and Analysis Service, Public Health England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720944" cy="4165100"/>
          </a:xfrm>
        </p:spPr>
      </p:pic>
    </p:spTree>
    <p:extLst>
      <p:ext uri="{BB962C8B-B14F-4D97-AF65-F5344CB8AC3E}">
        <p14:creationId xmlns:p14="http://schemas.microsoft.com/office/powerpoint/2010/main" val="5444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5" ma:contentTypeDescription="Create a new document." ma:contentTypeScope="" ma:versionID="b96b04cdc5a24c8099c011e34168e2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2934534a101b84ced13955cceec64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DF92C-BA88-4E07-9DED-50AECC518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BA55E-5A15-436E-A8C3-DCB566ECEBCE}">
  <ds:schemaRefs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1354</Words>
  <Application>Microsoft Office PowerPoint</Application>
  <PresentationFormat>On-screen Show (4:3)</PresentationFormat>
  <Paragraphs>193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Childhood cancer registration in England: 2015 to 2016,  National Cancer Registration and Analysis Service  Charts from the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Lucy Irvine</cp:lastModifiedBy>
  <cp:revision>129</cp:revision>
  <dcterms:created xsi:type="dcterms:W3CDTF">2012-10-10T09:02:29Z</dcterms:created>
  <dcterms:modified xsi:type="dcterms:W3CDTF">2016-12-21T12:28:18Z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